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67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>
        <p:scale>
          <a:sx n="30" d="100"/>
          <a:sy n="30" d="100"/>
        </p:scale>
        <p:origin x="2128" y="7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eg>
</file>

<file path=ppt/media/image10.png>
</file>

<file path=ppt/media/image11.png>
</file>

<file path=ppt/media/image12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4/22/2015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Souses" panose="02000503000000020003" pitchFamily="50" charset="0"/>
              </a:rPr>
              <a:t>EyeSite</a:t>
            </a:r>
            <a:br>
              <a:rPr lang="en-US" b="0" dirty="0" smtClean="0">
                <a:latin typeface="Souses" panose="02000503000000020003" pitchFamily="50" charset="0"/>
              </a:rPr>
            </a:br>
            <a:r>
              <a:rPr lang="en-US" sz="4800" b="0" dirty="0" smtClean="0">
                <a:latin typeface="EyeSite-503" pitchFamily="2" charset="0"/>
                <a:ea typeface="EyeSite-503" pitchFamily="2" charset="0"/>
              </a:rPr>
              <a:t>see like you’ve never seen before.</a:t>
            </a:r>
            <a:endParaRPr lang="en-US" b="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374640"/>
            <a:ext cx="10572000" cy="1778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Presented to you by The Visionaries</a:t>
            </a:r>
          </a:p>
          <a:p>
            <a:r>
              <a:rPr lang="en-US" b="1" dirty="0" smtClean="0">
                <a:latin typeface="EyeSite-503" pitchFamily="2" charset="0"/>
                <a:ea typeface="EyeSite-503" pitchFamily="2" charset="0"/>
              </a:rPr>
              <a:t>Denise Kutnick, Miguel Botet, Aastha Dave, Dimitri DeBarnes, Eric Fortes, and Ryan O’Connor</a:t>
            </a:r>
          </a:p>
        </p:txBody>
      </p:sp>
    </p:spTree>
    <p:extLst>
      <p:ext uri="{BB962C8B-B14F-4D97-AF65-F5344CB8AC3E}">
        <p14:creationId xmlns:p14="http://schemas.microsoft.com/office/powerpoint/2010/main" val="119304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Dependability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313727"/>
            <a:ext cx="10554574" cy="4486857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Availability and Reliability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Each component is tested individually</a:t>
            </a:r>
          </a:p>
          <a:p>
            <a:pPr lvl="2"/>
            <a:r>
              <a:rPr lang="en-US" sz="1600" dirty="0">
                <a:latin typeface="EyeSite-503" pitchFamily="2" charset="0"/>
                <a:ea typeface="EyeSite-503" pitchFamily="2" charset="0"/>
              </a:rPr>
              <a:t>F</a:t>
            </a:r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ocus groups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Stress tests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Automated testing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Testing the vision examination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Predefined parameters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Finite number of tests</a:t>
            </a:r>
          </a:p>
          <a:p>
            <a:pPr lvl="2"/>
            <a:r>
              <a:rPr lang="en-US" sz="1600" dirty="0" smtClean="0">
                <a:latin typeface="EyeSite-503" pitchFamily="2" charset="0"/>
                <a:ea typeface="EyeSite-503" pitchFamily="2" charset="0"/>
              </a:rPr>
              <a:t>Each state is fully tested</a:t>
            </a:r>
          </a:p>
          <a:p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Maintainability</a:t>
            </a:r>
          </a:p>
          <a:p>
            <a:pPr lvl="1"/>
            <a:r>
              <a:rPr lang="en-US" sz="1800" dirty="0" smtClean="0">
                <a:latin typeface="EyeSite-503" pitchFamily="2" charset="0"/>
                <a:ea typeface="EyeSite-503" pitchFamily="2" charset="0"/>
              </a:rPr>
              <a:t>Any abnormalities in each test are examined and fixed by the development team</a:t>
            </a:r>
          </a:p>
          <a:p>
            <a:pPr lvl="1"/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79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Desktop Demo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4" name="windows_screenca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440" b="3826"/>
          <a:stretch/>
        </p:blipFill>
        <p:spPr>
          <a:xfrm>
            <a:off x="1309415" y="2179674"/>
            <a:ext cx="9573167" cy="4455041"/>
          </a:xfrm>
        </p:spPr>
      </p:pic>
    </p:spTree>
    <p:extLst>
      <p:ext uri="{BB962C8B-B14F-4D97-AF65-F5344CB8AC3E}">
        <p14:creationId xmlns:p14="http://schemas.microsoft.com/office/powerpoint/2010/main" val="409724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Mobile Demo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4" name="mobile_screenca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298" t="12920" r="34590"/>
          <a:stretch/>
        </p:blipFill>
        <p:spPr>
          <a:xfrm>
            <a:off x="4335721" y="2022549"/>
            <a:ext cx="2990111" cy="4707443"/>
          </a:xfrm>
        </p:spPr>
      </p:pic>
    </p:spTree>
    <p:extLst>
      <p:ext uri="{BB962C8B-B14F-4D97-AF65-F5344CB8AC3E}">
        <p14:creationId xmlns:p14="http://schemas.microsoft.com/office/powerpoint/2010/main" val="33709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900" dirty="0" smtClean="0">
                <a:latin typeface="EyeSite-503" pitchFamily="2" charset="0"/>
                <a:ea typeface="EyeSite-503" pitchFamily="2" charset="0"/>
              </a:rPr>
              <a:t>EyeSite in Action – See the Difference</a:t>
            </a:r>
            <a:endParaRPr lang="en-US" sz="390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Before EyeSite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After EyeSite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85"/>
          <a:stretch/>
        </p:blipFill>
        <p:spPr>
          <a:xfrm>
            <a:off x="487119" y="2897545"/>
            <a:ext cx="11235184" cy="297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8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EyeSite in Action – Continued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14728" y="2100444"/>
            <a:ext cx="5189857" cy="576262"/>
          </a:xfrm>
        </p:spPr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Before EyeSite</a:t>
            </a:r>
            <a:endParaRPr lang="en-US" sz="2400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291878" y="2100444"/>
            <a:ext cx="5194583" cy="576262"/>
          </a:xfrm>
        </p:spPr>
        <p:txBody>
          <a:bodyPr/>
          <a:lstStyle/>
          <a:p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After EyeSite</a:t>
            </a:r>
            <a:endParaRPr lang="en-US" sz="2400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5128" name="Picture 8" descr="https://gm1.ggpht.com/2uufcXNf7X6JMh1V0AXz-AiAs3_ohnU0ksya0iQwKjY7t9K9fsu6cDFmKPqclx2hx8ssWWBfTrHoXO5gaYmCktGxjf-emZ0KW2m3StVnpAHc0F_65gNd-60CVI_MTcwwT0XmfQ0OM2aMHDj3l4pW4vf40ChsoGkeRHBuysc3GTKtxT4OXqAfcq4G2EeXPMqLo865gSODGzSwIffdKr3qFIRLbc2mnbrKsv6q6KiijFXuvV1S7fsWqa5GoPKgo2Xxyn4qpE2cSsn2uqWI7qQ3SB9N7Yxsg5n0G3-8KJVROZnBYViBQS3KS5qFsWcJWRCCyTGmQMr00XtfuXdt4KS5DEQAZu6uXYm_Lnrj8AQRlI8Jr72Q1GTajgC6fOpdM0itJK0bb7buIYCRVX8HMChjFm2avncBwTrtx-ucQ3S0AcU1a7w-CvfRfRt7jElWtF31DYctoxSOngCN2QECt2_JNAFQS1LTyDyH7FqaHe9hOSjd0Ba5fj4W9YEHYwG9oJSsqZouQRQ1eRE_EulpAUPUgm0UuXzWGuqCm1cKr436tqjynDfxBX1DbHaMTO6dglAbVSqx=w1884-h715-l75-ft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7151" y="2750768"/>
            <a:ext cx="2185416" cy="388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https://gm1.ggpht.com/Q0FvGop17q8WJr_IXzAjdoiiayl4cODAmH7JpA27bEDz2wqTWArgC3IJGZFPOJcnJnaR-RtNceIHmMNyAWOF8jlRdbNqO2llELsxOmB1RG3MHgXJ7BIyPN0SqC7njv3Nw-mhK_8inmHz7DffjgsBC4q420J5eJ7ZzBblZrDu_ahtnMxIM69HAR0O2JmH4-1UfwYFU6_v7_HyOmVL-6W13YaWftVcoNhxFn2KHNMmgwlzprpwB1J2ri8RIN9RDGaNJSMsnLKaswV6kccbGOKBwp6rZr1OdR5tAvZrLXnOmH3aWYr_QKeeeQonqMHpw68mJn07xteWCig-15UTFDkA3n596oyHwjCCJxD1AvUqR7H50anbEX2VS2TjoicVq8lDu23MNV3g4GhlnIcr2QDuCL-5O4Ma3imQVL4ML2VmMwSkvg91CPzx55crsvEJ8l35zYbJY-5SqQoirq0Sit76i4sZ6m4oMBrzyqO4wqeEFumiacnKWAEreNNEDrsWVRzWGBMlJYjcm1HqjWLdsJnqFTONnyypNww9JlhL9ZBLC18LA4hlOeKKnyq27SOyfE4rT8Le0Es=w1884-h715-l75-f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698" y="2750767"/>
            <a:ext cx="2185416" cy="3886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https://gm1.ggpht.com/s9Yqa_kXFfooyfhUvkp0-EnDbzhq-LUUCm_7n0GEPxW3ArKyg08xd8WgH2-0RrAmsFHe_HtPK3j5_NNZ22889gIzfHvHtz9pk2NQhcEK2DhvIAyfI6kORcG08Vg1WJDBSeVDGwngpmmTHJsMnEueN4_xmG9xMZHQLA38JukIZ4rKLQMCll9tqBi69yBeOFU46vHmAebDFfCoEHPcC0tPubjmiuB706Xstotv-MGSA5YUmKHl22v93o3NofgGRaVv4oWABvMD6BIURhLUMKtJlkmBmXSZXcrfij7JZqpZL58s2rGXs-UbMiszAScuQEr4lsrguItcYDa59nZRFNnsG4htQ6h1bnbHhNxCCPhAtSOVXFZlLEt4yqy6UvKPmR9Grmd0LlZeRKoWC46AZyF1wzfTV4ildXyvKWi3tBH_-YrFfb-V1HXlK9BngL64wU8XtNXHCAevOUGqHaBJ796LsQm9n6tDlIOCI_QWeAafEsRNKFSbuFbCyYvV_e-_Ypuk4MDIKsyKnxaapxyATfzptBiCriQxxhTulZH4_NhYAlvc1J6PwupvusZj7xn2N6PQodozFiM=w1884-h715-l75-f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897" y="2756600"/>
            <a:ext cx="2186010" cy="388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8" name="Picture 18" descr="https://gm1.ggpht.com/R1M3bbrc9QbPakVgKFJ6m-auvaw6FoOc2ZoHh9F9X_fVPiNBd1X38GXAAUkELKR0SzXUEoJl1U-ypoSg2m902nmmN1FOvUBK-EOaefETxtUJLN2df9E3NPUyWkBZg-BJa22YuLj0-JwEPXmpfubnk01JZqb8CVHVKqnFVLun_0jWSBN0YZCojPxaaAMT_ppjbStz7CurgMYJO2i0bPmoHIoOMFarw6I5UQlnMVVFah1_yZPZe53wtRfHzEScG8xwoHDLQhL6QxmZPnfL_CBz0oudk7Ry2yUQz8844238KxtLhcFvahICLx2pEOtAqhLpaLB5QoaoU6Wn5sVuD4sf09C9pUCrFgV77oyqjGwHPbPytuSDXsTFwUVKnEQxmuQOu9z0iNpXmAV-IpHtYdvCluNdtbgYgUJp-uFXUIKl51AS9mKtZ8fVXd7OBygab_4uInewaGDtsvle_Blm2pVOvhXmlMK0AGfWIcgDvosFI4CFE1Z9U26r3ff8oTKOAIZoDyIjjclf5T5TFSxCY51AidG9yyGxO79h9Z4n8bCZQ0ypyID-nb3-mn4Lro1MxLcVlFrLuZI=w1884-h715-l75-f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286" y="2750767"/>
            <a:ext cx="2186010" cy="388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36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EyeSite Fonts – Envision the Difference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08" y="2626538"/>
            <a:ext cx="10181381" cy="3636963"/>
          </a:xfrm>
        </p:spPr>
      </p:pic>
    </p:spTree>
    <p:extLst>
      <p:ext uri="{BB962C8B-B14F-4D97-AF65-F5344CB8AC3E}">
        <p14:creationId xmlns:p14="http://schemas.microsoft.com/office/powerpoint/2010/main" val="317759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We judge with our eyes, and this presentation was made with our very own EyeSite-503.</a:t>
            </a:r>
            <a:br>
              <a:rPr lang="en-US" dirty="0" smtClean="0">
                <a:latin typeface="EyeSite-503" pitchFamily="2" charset="0"/>
                <a:ea typeface="EyeSite-503" pitchFamily="2" charset="0"/>
              </a:rPr>
            </a:br>
            <a:r>
              <a:rPr lang="en-US" dirty="0" smtClean="0">
                <a:latin typeface="EyeSite-503" pitchFamily="2" charset="0"/>
                <a:ea typeface="EyeSite-503" pitchFamily="2" charset="0"/>
              </a:rPr>
              <a:t>Thanks for looking at Eyesite!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48948"/>
            <a:ext cx="10572000" cy="811609"/>
          </a:xfrm>
        </p:spPr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Love,</a:t>
            </a:r>
          </a:p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The Visionaries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73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Meet </a:t>
            </a:r>
            <a:r>
              <a:rPr lang="en-US" dirty="0">
                <a:latin typeface="EyeSite-503" pitchFamily="2" charset="0"/>
                <a:ea typeface="EyeSite-503" pitchFamily="2" charset="0"/>
              </a:rPr>
              <a:t>T</a:t>
            </a:r>
            <a:r>
              <a:rPr lang="en-US" dirty="0" smtClean="0">
                <a:latin typeface="EyeSite-503" pitchFamily="2" charset="0"/>
                <a:ea typeface="EyeSite-503" pitchFamily="2" charset="0"/>
              </a:rPr>
              <a:t>he Visionaries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Denise Kutnick,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Project Manager and Android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Miguel Botet,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Front-End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Aastha Dave,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Quality Assurance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Dimitri DeBarnes,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Back-End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Eric Fortes,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Windows Developer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Ryan O’Connor, </a:t>
            </a: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Full Stack Developer</a:t>
            </a:r>
          </a:p>
        </p:txBody>
      </p:sp>
    </p:spTree>
    <p:extLst>
      <p:ext uri="{BB962C8B-B14F-4D97-AF65-F5344CB8AC3E}">
        <p14:creationId xmlns:p14="http://schemas.microsoft.com/office/powerpoint/2010/main" val="178284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What is EyeSite?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935" y="2945221"/>
            <a:ext cx="10554574" cy="4083161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EyeSite is a system designed to make viewing text on mobile devices as easy as 1, 2, 3!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Take the EyeSite Vision Examination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Uses the same vision test algorithm that doctors use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Download EyeSite to your mobile device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Available for devices running Windows and Android</a:t>
            </a:r>
          </a:p>
          <a:p>
            <a:pPr>
              <a:buFont typeface="+mj-lt"/>
              <a:buAutoNum type="arabicPeriod"/>
            </a:pPr>
            <a:r>
              <a:rPr lang="en-US" sz="2400" dirty="0" smtClean="0">
                <a:latin typeface="EyeSite-503" pitchFamily="2" charset="0"/>
                <a:ea typeface="EyeSite-503" pitchFamily="2" charset="0"/>
              </a:rPr>
              <a:t>Install your personalized EyeSite font to your system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Manipulates font weight and width to accommodate everyone’s different vision perception</a:t>
            </a:r>
          </a:p>
          <a:p>
            <a:endParaRPr lang="en-US" dirty="0" smtClean="0">
              <a:latin typeface="EyeSite-503" pitchFamily="2" charset="0"/>
              <a:ea typeface="EyeSite-503" pitchFamily="2" charset="0"/>
            </a:endParaRPr>
          </a:p>
          <a:p>
            <a:endParaRPr lang="en-US" dirty="0" smtClean="0">
              <a:latin typeface="EyeSite-503" pitchFamily="2" charset="0"/>
              <a:ea typeface="EyeSite-503" pitchFamily="2" charset="0"/>
            </a:endParaRPr>
          </a:p>
          <a:p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83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User Requirements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307350"/>
            <a:ext cx="10554574" cy="4635713"/>
          </a:xfrm>
        </p:spPr>
        <p:txBody>
          <a:bodyPr>
            <a:normAutofit fontScale="92500" lnSpcReduction="20000"/>
          </a:bodyPr>
          <a:lstStyle/>
          <a:p>
            <a:pPr>
              <a:buFont typeface="Century Gothic" panose="020B0502020202020204" pitchFamily="34" charset="0"/>
              <a:buChar char="1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Device: Windows/Android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2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Internet Access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3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Web Browser</a:t>
            </a:r>
            <a:r>
              <a:rPr lang="zh-CN" altLang="en-US" sz="3400" b="1" dirty="0" smtClean="0">
                <a:latin typeface="EyeSite-503" pitchFamily="2" charset="0"/>
                <a:ea typeface="SimSun" panose="02010600030101010101" pitchFamily="2" charset="-122"/>
              </a:rPr>
              <a:t>	</a:t>
            </a:r>
          </a:p>
          <a:p>
            <a:pPr>
              <a:buFont typeface="Century Gothic" panose="020B0502020202020204" pitchFamily="34" charset="0"/>
              <a:buChar char="4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JavaScript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5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Terms and Conditions.</a:t>
            </a:r>
            <a:r>
              <a:rPr lang="zh-CN" altLang="en-US" sz="3400" b="1" dirty="0" smtClean="0">
                <a:latin typeface="EyeSite-503" pitchFamily="2" charset="0"/>
                <a:ea typeface="SimSun" panose="02010600030101010101" pitchFamily="2" charset="-122"/>
              </a:rPr>
              <a:t>	</a:t>
            </a:r>
          </a:p>
          <a:p>
            <a:pPr>
              <a:buFont typeface="Century Gothic" panose="020B0502020202020204" pitchFamily="34" charset="0"/>
              <a:buChar char="6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Questions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7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Results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8"/>
            </a:pPr>
            <a:r>
              <a:rPr lang="en-US" altLang="zh-CN" sz="3400" b="1" dirty="0" smtClean="0">
                <a:latin typeface="EyeSite-503" pitchFamily="2" charset="0"/>
                <a:ea typeface="EyeSite-503" pitchFamily="2" charset="0"/>
              </a:rPr>
              <a:t>Download Application</a:t>
            </a:r>
            <a:endParaRPr lang="zh-CN" altLang="en-US" sz="34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 marL="0" indent="0">
              <a:buNone/>
            </a:pP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16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Functional Requirements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328616"/>
            <a:ext cx="10554574" cy="4646341"/>
          </a:xfrm>
        </p:spPr>
        <p:txBody>
          <a:bodyPr>
            <a:normAutofit/>
          </a:bodyPr>
          <a:lstStyle/>
          <a:p>
            <a:pPr>
              <a:buFont typeface="Century Gothic" panose="020B0502020202020204" pitchFamily="34" charset="0"/>
              <a:buChar char="1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Provide Vision Test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2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Analyze Vision Test Results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3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Make Application Available for Download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4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Install Application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5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Preview Font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6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Install Font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pPr>
              <a:buFont typeface="Century Gothic" panose="020B0502020202020204" pitchFamily="34" charset="0"/>
              <a:buChar char="7"/>
            </a:pPr>
            <a:r>
              <a:rPr lang="en-US" altLang="zh-CN" sz="2800" b="1" dirty="0" smtClean="0">
                <a:latin typeface="EyeSite-503" pitchFamily="2" charset="0"/>
                <a:ea typeface="EyeSite-503" pitchFamily="2" charset="0"/>
              </a:rPr>
              <a:t>Revert Changes (optional)</a:t>
            </a:r>
            <a:endParaRPr lang="zh-CN" altLang="en-US" sz="2800" b="1" dirty="0" smtClean="0">
              <a:latin typeface="EyeSite-503" pitchFamily="2" charset="0"/>
              <a:ea typeface="SimSun" panose="02010600030101010101" pitchFamily="2" charset="-122"/>
            </a:endParaRPr>
          </a:p>
          <a:p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03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Patterns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64819"/>
            <a:ext cx="10554574" cy="408281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Website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Thin Client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Client-Server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Windows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Layered Architecture</a:t>
            </a:r>
          </a:p>
          <a:p>
            <a:r>
              <a:rPr lang="en-US" sz="2400" b="1" dirty="0" smtClean="0">
                <a:latin typeface="EyeSite-503" pitchFamily="2" charset="0"/>
                <a:ea typeface="EyeSite-503" pitchFamily="2" charset="0"/>
              </a:rPr>
              <a:t>Android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Layered Architecture</a:t>
            </a:r>
          </a:p>
          <a:p>
            <a:pPr lvl="1"/>
            <a:r>
              <a:rPr lang="en-US" sz="2000" dirty="0" smtClean="0">
                <a:latin typeface="EyeSite-503" pitchFamily="2" charset="0"/>
                <a:ea typeface="EyeSite-503" pitchFamily="2" charset="0"/>
              </a:rPr>
              <a:t>Presentation-Logic-Data</a:t>
            </a:r>
            <a:endParaRPr lang="en-US" sz="2000" dirty="0">
              <a:latin typeface="EyeSite-503" pitchFamily="2" charset="0"/>
              <a:ea typeface="EyeSite-5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00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Website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351285"/>
              </p:ext>
            </p:extLst>
          </p:nvPr>
        </p:nvGraphicFramePr>
        <p:xfrm>
          <a:off x="2960210" y="2144395"/>
          <a:ext cx="6271577" cy="4563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Visio" r:id="rId3" imgW="3723727" imgH="2709730" progId="Visio.Drawing.15">
                  <p:embed/>
                </p:oleObj>
              </mc:Choice>
              <mc:Fallback>
                <p:oleObj name="Visio" r:id="rId3" imgW="3723727" imgH="270973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60210" y="2144395"/>
                        <a:ext cx="6271577" cy="4563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184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Windows Application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Rectangle 19"/>
          <p:cNvSpPr>
            <a:spLocks noChangeArrowheads="1"/>
          </p:cNvSpPr>
          <p:nvPr/>
        </p:nvSpPr>
        <p:spPr bwMode="auto">
          <a:xfrm>
            <a:off x="2597179" y="2245596"/>
            <a:ext cx="20137481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5146804"/>
              </p:ext>
            </p:extLst>
          </p:nvPr>
        </p:nvGraphicFramePr>
        <p:xfrm>
          <a:off x="2849879" y="2367516"/>
          <a:ext cx="6492240" cy="4300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name="Visio" r:id="rId3" imgW="4635554" imgH="3066877" progId="Visio.Drawing.15">
                  <p:embed/>
                </p:oleObj>
              </mc:Choice>
              <mc:Fallback>
                <p:oleObj name="Visio" r:id="rId3" imgW="4635554" imgH="3066877" progId="Visio.Drawing.15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9879" y="2367516"/>
                        <a:ext cx="6492240" cy="430019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88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EyeSite-503" pitchFamily="2" charset="0"/>
                <a:ea typeface="EyeSite-503" pitchFamily="2" charset="0"/>
              </a:rPr>
              <a:t>Architecture – Android Application</a:t>
            </a:r>
            <a:endParaRPr lang="en-US" dirty="0">
              <a:latin typeface="EyeSite-503" pitchFamily="2" charset="0"/>
              <a:ea typeface="EyeSite-503" pitchFamily="2" charset="0"/>
            </a:endParaRPr>
          </a:p>
        </p:txBody>
      </p:sp>
      <p:sp>
        <p:nvSpPr>
          <p:cNvPr id="3" name="Rectangle 20"/>
          <p:cNvSpPr>
            <a:spLocks noChangeArrowheads="1"/>
          </p:cNvSpPr>
          <p:nvPr/>
        </p:nvSpPr>
        <p:spPr bwMode="auto">
          <a:xfrm>
            <a:off x="2664282" y="2052792"/>
            <a:ext cx="2212962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9384368"/>
              </p:ext>
            </p:extLst>
          </p:nvPr>
        </p:nvGraphicFramePr>
        <p:xfrm>
          <a:off x="2759266" y="2052792"/>
          <a:ext cx="6673466" cy="4333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Visio" r:id="rId3" imgW="4629328" imgH="3009727" progId="Visio.Drawing.15">
                  <p:embed/>
                </p:oleObj>
              </mc:Choice>
              <mc:Fallback>
                <p:oleObj name="Visio" r:id="rId3" imgW="4629328" imgH="3009727" progId="Visio.Drawing.15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9266" y="2052792"/>
                        <a:ext cx="6673466" cy="433371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192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364</TotalTime>
  <Words>286</Words>
  <Application>Microsoft Office PowerPoint</Application>
  <PresentationFormat>Widescreen</PresentationFormat>
  <Paragraphs>72</Paragraphs>
  <Slides>16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SimSun</vt:lpstr>
      <vt:lpstr>Century Gothic</vt:lpstr>
      <vt:lpstr>EyeSite-503</vt:lpstr>
      <vt:lpstr>Souses</vt:lpstr>
      <vt:lpstr>Wingdings 2</vt:lpstr>
      <vt:lpstr>Quotable</vt:lpstr>
      <vt:lpstr>Microsoft Visio Drawing</vt:lpstr>
      <vt:lpstr>EyeSite see like you’ve never seen before.</vt:lpstr>
      <vt:lpstr>Meet The Visionaries</vt:lpstr>
      <vt:lpstr>What is EyeSite?</vt:lpstr>
      <vt:lpstr>User Requirements</vt:lpstr>
      <vt:lpstr>Functional Requirements</vt:lpstr>
      <vt:lpstr>Architecture Patterns</vt:lpstr>
      <vt:lpstr>Architecture – Website</vt:lpstr>
      <vt:lpstr>Architecture – Windows Application</vt:lpstr>
      <vt:lpstr>Architecture – Android Application</vt:lpstr>
      <vt:lpstr>Dependability</vt:lpstr>
      <vt:lpstr>Desktop Demo</vt:lpstr>
      <vt:lpstr>Mobile Demo</vt:lpstr>
      <vt:lpstr>EyeSite in Action – See the Difference</vt:lpstr>
      <vt:lpstr>EyeSite in Action – Continued</vt:lpstr>
      <vt:lpstr>EyeSite Fonts – Envision the Difference</vt:lpstr>
      <vt:lpstr>We judge with our eyes, and this presentation was made with our very own EyeSite-503. Thanks for looking at Eyesite!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EyeSite see like you’ve never seen before.</dc:title>
  <dc:creator>Denise Kutnick</dc:creator>
  <cp:lastModifiedBy>Denise Kutnick</cp:lastModifiedBy>
  <cp:revision>32</cp:revision>
  <dcterms:created xsi:type="dcterms:W3CDTF">2015-04-21T23:33:48Z</dcterms:created>
  <dcterms:modified xsi:type="dcterms:W3CDTF">2015-04-23T00:10:25Z</dcterms:modified>
</cp:coreProperties>
</file>

<file path=docProps/thumbnail.jpeg>
</file>